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1" roundtripDataSignature="AMtx7mjWmzIdrd6ef9JbLsUIrDoDG+KU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3.png>
</file>

<file path=ppt/media/image14.jp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" name="Google Shape;5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9f9c42e14c_1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9f9c42e14c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5" name="Google Shape;6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1" name="Google Shape;7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9cb746e9e0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9cb746e9e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9f9c42e14c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19f9c42e14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5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3" name="Google Shape;2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17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17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9" name="Google Shape;39;p19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0" name="Google Shape;40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0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0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7" name="Google Shape;4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4.png"/><Relationship Id="rId5" Type="http://schemas.openxmlformats.org/officeDocument/2006/relationships/image" Target="../media/image13.png"/><Relationship Id="rId6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5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jpg"/><Relationship Id="rId4" Type="http://schemas.openxmlformats.org/officeDocument/2006/relationships/image" Target="../media/image2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9.png"/><Relationship Id="rId5" Type="http://schemas.openxmlformats.org/officeDocument/2006/relationships/image" Target="../media/image1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1619250" y="4668300"/>
            <a:ext cx="7302600" cy="16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48535"/>
              <a:buFont typeface="Arial"/>
              <a:buNone/>
            </a:pPr>
            <a:r>
              <a:rPr lang="en-US"/>
              <a:t>3D Printer and Application Interface</a:t>
            </a:r>
            <a:br>
              <a:rPr lang="en-US"/>
            </a:br>
            <a:r>
              <a:rPr lang="en-US" sz="3155"/>
              <a:t>Cody Hutchison </a:t>
            </a:r>
            <a:endParaRPr sz="3155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082"/>
              <a:buFont typeface="Arial"/>
              <a:buNone/>
            </a:pPr>
            <a:r>
              <a:rPr lang="en-US" sz="3155"/>
              <a:t>Steven Liu </a:t>
            </a:r>
            <a:endParaRPr sz="3155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082"/>
              <a:buFont typeface="Arial"/>
              <a:buNone/>
            </a:pPr>
            <a:r>
              <a:rPr lang="en-US" sz="3155"/>
              <a:t>Abigail Morar</a:t>
            </a:r>
            <a:endParaRPr sz="3155"/>
          </a:p>
        </p:txBody>
      </p:sp>
      <p:pic>
        <p:nvPicPr>
          <p:cNvPr descr="DLCOE_logo_HWHT.png" id="55" name="Google Shape;5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7925" y="800502"/>
            <a:ext cx="3288400" cy="328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/>
          <p:nvPr/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00000"/>
                </a:solidFill>
              </a:rPr>
              <a:t>Phone Application and Server</a:t>
            </a:r>
            <a:endParaRPr b="1" sz="3200">
              <a:solidFill>
                <a:srgbClr val="000000"/>
              </a:solidFill>
            </a:endParaRPr>
          </a:p>
        </p:txBody>
      </p:sp>
      <p:sp>
        <p:nvSpPr>
          <p:cNvPr id="131" name="Google Shape;131;p9"/>
          <p:cNvSpPr txBox="1"/>
          <p:nvPr/>
        </p:nvSpPr>
        <p:spPr>
          <a:xfrm>
            <a:off x="358475" y="1914950"/>
            <a:ext cx="36129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Progress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Application has full printer controls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Interactive library view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Application file chooser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Application and server connection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Working Firebase storage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Working Firebase realtime database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Working on physical device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Ongoing Progress and Problems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solidFill>
                  <a:schemeClr val="dk1"/>
                </a:solidFill>
              </a:rPr>
              <a:t> </a:t>
            </a:r>
            <a:endParaRPr sz="8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Bug: navigation bar does not change to home tab when a file is selected but viewing does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Bug: uploading url of print file in storage to database works roughly 95% of the time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2" name="Google Shape;132;p9"/>
          <p:cNvSpPr/>
          <p:nvPr/>
        </p:nvSpPr>
        <p:spPr>
          <a:xfrm>
            <a:off x="5176175" y="2131850"/>
            <a:ext cx="2389200" cy="3868200"/>
          </a:xfrm>
          <a:prstGeom prst="roundRect">
            <a:avLst>
              <a:gd fmla="val 5360" name="adj"/>
            </a:avLst>
          </a:prstGeom>
          <a:solidFill>
            <a:srgbClr val="00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2046" y="2188334"/>
            <a:ext cx="2277827" cy="3772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Uploading and Displaying File</a:t>
            </a:r>
            <a:endParaRPr/>
          </a:p>
        </p:txBody>
      </p:sp>
      <p:pic>
        <p:nvPicPr>
          <p:cNvPr id="139" name="Google Shape;13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550" y="1944001"/>
            <a:ext cx="2888050" cy="29707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0" name="Google Shape;140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5975" y="3188450"/>
            <a:ext cx="2964001" cy="30628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1" name="Google Shape;141;p11"/>
          <p:cNvSpPr/>
          <p:nvPr/>
        </p:nvSpPr>
        <p:spPr>
          <a:xfrm>
            <a:off x="306275" y="2476150"/>
            <a:ext cx="1891800" cy="3293400"/>
          </a:xfrm>
          <a:prstGeom prst="roundRect">
            <a:avLst>
              <a:gd fmla="val 5360" name="adj"/>
            </a:avLst>
          </a:prstGeom>
          <a:solidFill>
            <a:srgbClr val="00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146" y="2546187"/>
            <a:ext cx="1786121" cy="316205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1"/>
          <p:cNvSpPr/>
          <p:nvPr/>
        </p:nvSpPr>
        <p:spPr>
          <a:xfrm>
            <a:off x="6879700" y="2546175"/>
            <a:ext cx="1891800" cy="3293400"/>
          </a:xfrm>
          <a:prstGeom prst="roundRect">
            <a:avLst>
              <a:gd fmla="val 5360" name="adj"/>
            </a:avLst>
          </a:prstGeom>
          <a:solidFill>
            <a:srgbClr val="00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37823" y="2616219"/>
            <a:ext cx="1786373" cy="3155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g19f9c42e14c_1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5994" y="2519861"/>
            <a:ext cx="3095330" cy="327730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0" name="Google Shape;150;g19f9c42e14c_1_24"/>
          <p:cNvSpPr/>
          <p:nvPr/>
        </p:nvSpPr>
        <p:spPr>
          <a:xfrm>
            <a:off x="344025" y="2430550"/>
            <a:ext cx="1903800" cy="3465300"/>
          </a:xfrm>
          <a:prstGeom prst="roundRect">
            <a:avLst>
              <a:gd fmla="val 5360" name="adj"/>
            </a:avLst>
          </a:prstGeom>
          <a:solidFill>
            <a:srgbClr val="00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g19f9c42e14c_1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82" y="2523184"/>
            <a:ext cx="1792825" cy="3322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19f9c42e14c_1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20045" y="2519861"/>
            <a:ext cx="3032805" cy="327730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3" name="Google Shape;153;g19f9c42e14c_1_24"/>
          <p:cNvSpPr txBox="1"/>
          <p:nvPr>
            <p:ph type="title"/>
          </p:nvPr>
        </p:nvSpPr>
        <p:spPr>
          <a:xfrm>
            <a:off x="4572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Start and Stopping Print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Change Printer Formatting</a:t>
            </a:r>
            <a:endParaRPr/>
          </a:p>
        </p:txBody>
      </p:sp>
      <p:pic>
        <p:nvPicPr>
          <p:cNvPr id="159" name="Google Shape;15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550" y="2398200"/>
            <a:ext cx="3738701" cy="362339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0" name="Google Shape;160;p10"/>
          <p:cNvSpPr/>
          <p:nvPr/>
        </p:nvSpPr>
        <p:spPr>
          <a:xfrm>
            <a:off x="6810125" y="2395358"/>
            <a:ext cx="1995900" cy="3615000"/>
          </a:xfrm>
          <a:prstGeom prst="roundRect">
            <a:avLst>
              <a:gd fmla="val 5360" name="adj"/>
            </a:avLst>
          </a:prstGeom>
          <a:solidFill>
            <a:srgbClr val="00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5657" y="2469759"/>
            <a:ext cx="1879676" cy="344503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0"/>
          <p:cNvSpPr/>
          <p:nvPr/>
        </p:nvSpPr>
        <p:spPr>
          <a:xfrm>
            <a:off x="317400" y="2395358"/>
            <a:ext cx="1995900" cy="3615000"/>
          </a:xfrm>
          <a:prstGeom prst="roundRect">
            <a:avLst>
              <a:gd fmla="val 5360" name="adj"/>
            </a:avLst>
          </a:prstGeom>
          <a:solidFill>
            <a:srgbClr val="00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469" y="2457375"/>
            <a:ext cx="1879699" cy="3461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300644"/>
            <a:ext cx="8991599" cy="5312432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2"/>
          <p:cNvSpPr txBox="1"/>
          <p:nvPr>
            <p:ph type="title"/>
          </p:nvPr>
        </p:nvSpPr>
        <p:spPr>
          <a:xfrm>
            <a:off x="2429900" y="228602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Execution</a:t>
            </a:r>
            <a:r>
              <a:rPr lang="en-US"/>
              <a:t> Plan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"/>
          <p:cNvSpPr txBox="1"/>
          <p:nvPr>
            <p:ph type="title"/>
          </p:nvPr>
        </p:nvSpPr>
        <p:spPr>
          <a:xfrm>
            <a:off x="3443400" y="89250"/>
            <a:ext cx="5700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pic>
        <p:nvPicPr>
          <p:cNvPr id="175" name="Google Shape;17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825" y="996900"/>
            <a:ext cx="7724361" cy="566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Executive Summary</a:t>
            </a:r>
            <a:endParaRPr/>
          </a:p>
        </p:txBody>
      </p:sp>
      <p:sp>
        <p:nvSpPr>
          <p:cNvPr id="62" name="Google Shape;62;p2"/>
          <p:cNvSpPr txBox="1"/>
          <p:nvPr>
            <p:ph idx="1" type="body"/>
          </p:nvPr>
        </p:nvSpPr>
        <p:spPr>
          <a:xfrm>
            <a:off x="457200" y="2049270"/>
            <a:ext cx="82296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Problem Statement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Current 3D printers require the user to manually upload a G-code file by an external storage device and initiate the printing process via controls on the printer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Solution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The new 3D printer and Application will allow the uploading, controlling, and initiation of printing from anywhere with internet access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Quicker Z-axis motion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Print time within 10% of a regular Ender 3 Printer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System Overview</a:t>
            </a:r>
            <a:endParaRPr/>
          </a:p>
        </p:txBody>
      </p:sp>
      <p:pic>
        <p:nvPicPr>
          <p:cNvPr id="68" name="Google Shape;6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2019072"/>
            <a:ext cx="8229601" cy="46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Task Partition</a:t>
            </a:r>
            <a:endParaRPr/>
          </a:p>
        </p:txBody>
      </p:sp>
      <p:sp>
        <p:nvSpPr>
          <p:cNvPr id="74" name="Google Shape;74;p4"/>
          <p:cNvSpPr txBox="1"/>
          <p:nvPr>
            <p:ph idx="1" type="body"/>
          </p:nvPr>
        </p:nvSpPr>
        <p:spPr>
          <a:xfrm>
            <a:off x="457200" y="2049270"/>
            <a:ext cx="82296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Abigail: Program ESP32-S3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Cody: Design power distribution board, stepper motor, hotend, and heated bed controllers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Steven: Design and program the application and web hosted server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Main Controller PCB</a:t>
            </a:r>
            <a:endParaRPr/>
          </a:p>
        </p:txBody>
      </p:sp>
      <p:sp>
        <p:nvSpPr>
          <p:cNvPr id="80" name="Google Shape;80;p5"/>
          <p:cNvSpPr txBox="1"/>
          <p:nvPr/>
        </p:nvSpPr>
        <p:spPr>
          <a:xfrm>
            <a:off x="457200" y="1716900"/>
            <a:ext cx="3588900" cy="51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Heated Bed Power Output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I  = 8.5 A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V = 23.921 V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P = 201.28 W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Hotend Power Output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I = 1.7 A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V = 23.921 V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P = 40.6657 W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Fan 1 Power Output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I = 68 mA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V = 24.028 V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P = 1.6339 W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Fan 2 Power Output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I = 47 mA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V = 24.028 V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P = 1.1293 W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Driver Voltages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X-Axis Voltage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 sz="1300"/>
              <a:t>5.021V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Y-Axis Voltage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 sz="1300"/>
              <a:t>5.021V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Z-Axis Voltage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 sz="1300"/>
              <a:t>5.021V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300"/>
              <a:t>Extruder Voltage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 sz="1300"/>
              <a:t>5.021V</a:t>
            </a:r>
            <a:endParaRPr sz="1300"/>
          </a:p>
        </p:txBody>
      </p:sp>
      <p:pic>
        <p:nvPicPr>
          <p:cNvPr id="81" name="Google Shape;8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8106" y="2181698"/>
            <a:ext cx="5668695" cy="42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Stepper Motor Driver PCB</a:t>
            </a:r>
            <a:endParaRPr/>
          </a:p>
        </p:txBody>
      </p:sp>
      <p:sp>
        <p:nvSpPr>
          <p:cNvPr id="87" name="Google Shape;87;p6"/>
          <p:cNvSpPr txBox="1"/>
          <p:nvPr>
            <p:ph idx="1" type="body"/>
          </p:nvPr>
        </p:nvSpPr>
        <p:spPr>
          <a:xfrm>
            <a:off x="297375" y="2049275"/>
            <a:ext cx="3625500" cy="44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2575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Currently the stepper motors aren’t </a:t>
            </a:r>
            <a:r>
              <a:rPr lang="en-US"/>
              <a:t>working</a:t>
            </a:r>
            <a:r>
              <a:rPr lang="en-US"/>
              <a:t> due to design issues</a:t>
            </a:r>
            <a:endParaRPr/>
          </a:p>
          <a:p>
            <a:pPr indent="-32575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Rework is in progress to correct the design issues such as multiple missed grounds, a power input, and incorrect pattern for connector,</a:t>
            </a:r>
            <a:endParaRPr/>
          </a:p>
        </p:txBody>
      </p:sp>
      <p:pic>
        <p:nvPicPr>
          <p:cNvPr id="88" name="Google Shape;8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2875" y="2328477"/>
            <a:ext cx="4916324" cy="3863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9cb746e9e0_0_3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PCB’s</a:t>
            </a:r>
            <a:endParaRPr/>
          </a:p>
        </p:txBody>
      </p:sp>
      <p:pic>
        <p:nvPicPr>
          <p:cNvPr id="94" name="Google Shape;94;g19cb746e9e0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890225" y="2777174"/>
            <a:ext cx="2346824" cy="5212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g19cb746e9e0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1892039" y="418036"/>
            <a:ext cx="2349775" cy="521945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19cb746e9e0_0_3"/>
          <p:cNvSpPr txBox="1"/>
          <p:nvPr/>
        </p:nvSpPr>
        <p:spPr>
          <a:xfrm>
            <a:off x="5676650" y="2827675"/>
            <a:ext cx="301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Stepper Motor Drivers</a:t>
            </a:r>
            <a:endParaRPr/>
          </a:p>
        </p:txBody>
      </p:sp>
      <p:sp>
        <p:nvSpPr>
          <p:cNvPr id="97" name="Google Shape;97;g19cb746e9e0_0_3"/>
          <p:cNvSpPr txBox="1"/>
          <p:nvPr/>
        </p:nvSpPr>
        <p:spPr>
          <a:xfrm>
            <a:off x="5676650" y="5183525"/>
            <a:ext cx="301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Main Controller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MCU Coding/Results</a:t>
            </a:r>
            <a:endParaRPr/>
          </a:p>
        </p:txBody>
      </p:sp>
      <p:pic>
        <p:nvPicPr>
          <p:cNvPr id="103" name="Google Shape;10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28150"/>
            <a:ext cx="8836050" cy="477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8"/>
          <p:cNvPicPr preferRelativeResize="0"/>
          <p:nvPr/>
        </p:nvPicPr>
        <p:blipFill rotWithShape="1">
          <a:blip r:embed="rId4">
            <a:alphaModFix/>
          </a:blip>
          <a:srcRect b="0" l="0" r="60170" t="43700"/>
          <a:stretch/>
        </p:blipFill>
        <p:spPr>
          <a:xfrm>
            <a:off x="2134488" y="2785500"/>
            <a:ext cx="3907175" cy="2949125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05" name="Google Shape;105;p8"/>
          <p:cNvCxnSpPr/>
          <p:nvPr/>
        </p:nvCxnSpPr>
        <p:spPr>
          <a:xfrm>
            <a:off x="152175" y="1927550"/>
            <a:ext cx="0" cy="4778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8"/>
          <p:cNvCxnSpPr/>
          <p:nvPr/>
        </p:nvCxnSpPr>
        <p:spPr>
          <a:xfrm>
            <a:off x="152175" y="1917400"/>
            <a:ext cx="8826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8"/>
          <p:cNvCxnSpPr/>
          <p:nvPr/>
        </p:nvCxnSpPr>
        <p:spPr>
          <a:xfrm>
            <a:off x="162325" y="6705825"/>
            <a:ext cx="169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8"/>
          <p:cNvCxnSpPr/>
          <p:nvPr/>
        </p:nvCxnSpPr>
        <p:spPr>
          <a:xfrm rot="10800000">
            <a:off x="1866675" y="2495575"/>
            <a:ext cx="0" cy="4220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8"/>
          <p:cNvCxnSpPr/>
          <p:nvPr/>
        </p:nvCxnSpPr>
        <p:spPr>
          <a:xfrm flipH="1" rot="10800000">
            <a:off x="1876825" y="2495600"/>
            <a:ext cx="7121700" cy="10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8"/>
          <p:cNvCxnSpPr/>
          <p:nvPr/>
        </p:nvCxnSpPr>
        <p:spPr>
          <a:xfrm flipH="1">
            <a:off x="8978250" y="1907250"/>
            <a:ext cx="10200" cy="59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1" name="Google Shape;111;p8"/>
          <p:cNvPicPr preferRelativeResize="0"/>
          <p:nvPr/>
        </p:nvPicPr>
        <p:blipFill rotWithShape="1">
          <a:blip r:embed="rId5">
            <a:alphaModFix/>
          </a:blip>
          <a:srcRect b="9206" l="8520" r="8991" t="10459"/>
          <a:stretch/>
        </p:blipFill>
        <p:spPr>
          <a:xfrm>
            <a:off x="4572000" y="4218300"/>
            <a:ext cx="4258374" cy="233362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12" name="Google Shape;112;p8"/>
          <p:cNvCxnSpPr/>
          <p:nvPr/>
        </p:nvCxnSpPr>
        <p:spPr>
          <a:xfrm flipH="1">
            <a:off x="2131175" y="2788625"/>
            <a:ext cx="11100" cy="294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8"/>
          <p:cNvCxnSpPr/>
          <p:nvPr/>
        </p:nvCxnSpPr>
        <p:spPr>
          <a:xfrm flipH="1" rot="10800000">
            <a:off x="2153750" y="2788475"/>
            <a:ext cx="3933300" cy="11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8"/>
          <p:cNvCxnSpPr>
            <a:endCxn id="104" idx="2"/>
          </p:cNvCxnSpPr>
          <p:nvPr/>
        </p:nvCxnSpPr>
        <p:spPr>
          <a:xfrm flipH="1" rot="10800000">
            <a:off x="2142275" y="5734625"/>
            <a:ext cx="1945800" cy="1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8"/>
          <p:cNvCxnSpPr>
            <a:stCxn id="104" idx="2"/>
          </p:cNvCxnSpPr>
          <p:nvPr/>
        </p:nvCxnSpPr>
        <p:spPr>
          <a:xfrm flipH="1" rot="10800000">
            <a:off x="4088075" y="3967325"/>
            <a:ext cx="3900" cy="1767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8"/>
          <p:cNvCxnSpPr/>
          <p:nvPr/>
        </p:nvCxnSpPr>
        <p:spPr>
          <a:xfrm>
            <a:off x="6075850" y="2799875"/>
            <a:ext cx="0" cy="1156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8"/>
          <p:cNvCxnSpPr/>
          <p:nvPr/>
        </p:nvCxnSpPr>
        <p:spPr>
          <a:xfrm flipH="1" rot="10800000">
            <a:off x="4092125" y="3956050"/>
            <a:ext cx="1995000" cy="11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9f9c42e14c_0_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MCU Challenges…</a:t>
            </a:r>
            <a:endParaRPr/>
          </a:p>
        </p:txBody>
      </p:sp>
      <p:sp>
        <p:nvSpPr>
          <p:cNvPr id="123" name="Google Shape;123;g19f9c42e14c_0_2"/>
          <p:cNvSpPr txBox="1"/>
          <p:nvPr>
            <p:ph idx="1" type="body"/>
          </p:nvPr>
        </p:nvSpPr>
        <p:spPr>
          <a:xfrm>
            <a:off x="457200" y="1927522"/>
            <a:ext cx="8229600" cy="16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Understanding Gcode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Learning the Espressif IDE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Programming stepper motor controls</a:t>
            </a:r>
            <a:endParaRPr/>
          </a:p>
        </p:txBody>
      </p:sp>
      <p:sp>
        <p:nvSpPr>
          <p:cNvPr id="124" name="Google Shape;124;g19f9c42e14c_0_2"/>
          <p:cNvSpPr txBox="1"/>
          <p:nvPr>
            <p:ph idx="1" type="body"/>
          </p:nvPr>
        </p:nvSpPr>
        <p:spPr>
          <a:xfrm>
            <a:off x="457200" y="4514497"/>
            <a:ext cx="8229600" cy="16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More research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Integrate code in ESP IDF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microstep to mm conversion</a:t>
            </a:r>
            <a:endParaRPr/>
          </a:p>
        </p:txBody>
      </p:sp>
      <p:sp>
        <p:nvSpPr>
          <p:cNvPr id="125" name="Google Shape;125;g19f9c42e14c_0_2"/>
          <p:cNvSpPr txBox="1"/>
          <p:nvPr>
            <p:ph type="title"/>
          </p:nvPr>
        </p:nvSpPr>
        <p:spPr>
          <a:xfrm>
            <a:off x="457200" y="3666214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…</a:t>
            </a:r>
            <a:r>
              <a:rPr lang="en-US"/>
              <a:t>and Solutions/Going Forward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Brian Gardner</dc:creator>
</cp:coreProperties>
</file>